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1" name="Shape 1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8" name="Shape 1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9" name="Shape 1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6" name="Shape 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/>
        </p:nvSpPr>
        <p:spPr>
          <a:xfrm>
            <a:off y="0" x="0"/>
            <a:ext cy="4964100" cx="9144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9" name="Shape 49"/>
          <p:cNvSpPr txBox="1"/>
          <p:nvPr>
            <p:ph type="ctrTitle"/>
          </p:nvPr>
        </p:nvSpPr>
        <p:spPr>
          <a:xfrm>
            <a:off y="1911984" x="391160"/>
            <a:ext cy="561899" cx="8351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algn="ctr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Tahoma"/>
              <a:buNone/>
              <a:defRPr strike="noStrike" u="none" b="0" cap="none" baseline="0" sz="3600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" type="subTitle"/>
          </p:nvPr>
        </p:nvSpPr>
        <p:spPr>
          <a:xfrm>
            <a:off y="2643248" x="403761"/>
            <a:ext cy="456299" cx="834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algn="ct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imes New Roman"/>
              <a:buNone/>
              <a:defRPr strike="noStrike" u="none" b="0" cap="none" baseline="0" sz="2400" i="1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cxnSp>
        <p:nvCxnSpPr>
          <p:cNvPr id="51" name="Shape 51"/>
          <p:cNvCxnSpPr/>
          <p:nvPr/>
        </p:nvCxnSpPr>
        <p:spPr>
          <a:xfrm>
            <a:off y="2550225" x="2258800"/>
            <a:ext cy="14400" cx="4621799"/>
          </a:xfrm>
          <a:prstGeom prst="straightConnector1">
            <a:avLst/>
          </a:prstGeom>
          <a:noFill/>
          <a:ln w="25400" cap="rnd">
            <a:solidFill>
              <a:schemeClr val="accent2"/>
            </a:solidFill>
            <a:prstDash val="dot"/>
            <a:round/>
            <a:headEnd w="med" len="med" type="none"/>
            <a:tailEnd w="med" len="med" type="none"/>
          </a:ln>
        </p:spPr>
      </p:cxnSp>
      <p:sp>
        <p:nvSpPr>
          <p:cNvPr id="52" name="Shape 52"/>
          <p:cNvSpPr/>
          <p:nvPr/>
        </p:nvSpPr>
        <p:spPr>
          <a:xfrm>
            <a:off y="4040396" x="0"/>
            <a:ext cy="1058821" cx="9143999"/>
          </a:xfrm>
          <a:custGeom>
            <a:pathLst>
              <a:path w="9144000" extrusionOk="0" h="1440573">
                <a:moveTo>
                  <a:pt y="1" x="8881"/>
                </a:moveTo>
                <a:lnTo>
                  <a:pt y="44075" x="9126239"/>
                </a:lnTo>
                <a:lnTo>
                  <a:pt y="1303180" x="9144000"/>
                </a:lnTo>
                <a:lnTo>
                  <a:pt y="1440573" x="8922142"/>
                </a:lnTo>
                <a:lnTo>
                  <a:pt y="1291790" x="8672386"/>
                </a:lnTo>
                <a:lnTo>
                  <a:pt y="1414005" x="8449199"/>
                </a:lnTo>
                <a:lnTo>
                  <a:pt y="1302417" x="8210071"/>
                </a:lnTo>
                <a:lnTo>
                  <a:pt y="1408691" x="7976257"/>
                </a:lnTo>
                <a:lnTo>
                  <a:pt y="1286476" x="7737129"/>
                </a:lnTo>
                <a:lnTo>
                  <a:pt y="1414005" x="7503314"/>
                </a:lnTo>
                <a:lnTo>
                  <a:pt y="1291790" x="7269500"/>
                </a:lnTo>
                <a:lnTo>
                  <a:pt y="1414005" x="7030372"/>
                </a:lnTo>
                <a:lnTo>
                  <a:pt y="1281162" x="6796557"/>
                </a:lnTo>
                <a:lnTo>
                  <a:pt y="1414005" x="6568057"/>
                </a:lnTo>
                <a:lnTo>
                  <a:pt y="1281163" x="6334243"/>
                </a:lnTo>
                <a:lnTo>
                  <a:pt y="1419319" x="6100428"/>
                </a:lnTo>
                <a:lnTo>
                  <a:pt y="1281163" x="5866614"/>
                </a:lnTo>
                <a:lnTo>
                  <a:pt y="1424632" x="5632800"/>
                </a:lnTo>
                <a:lnTo>
                  <a:pt y="1286476" x="5388357"/>
                </a:lnTo>
                <a:lnTo>
                  <a:pt y="1424632" x="5154543"/>
                </a:lnTo>
                <a:lnTo>
                  <a:pt y="1297104" x="4920729"/>
                </a:lnTo>
                <a:lnTo>
                  <a:pt y="1429946" x="4686914"/>
                </a:lnTo>
                <a:lnTo>
                  <a:pt y="1291790" x="4447786"/>
                </a:lnTo>
                <a:lnTo>
                  <a:pt y="1435260" x="4219286"/>
                </a:lnTo>
                <a:lnTo>
                  <a:pt y="1281163" x="3980157"/>
                </a:lnTo>
                <a:lnTo>
                  <a:pt y="1429946" x="3746343"/>
                </a:lnTo>
                <a:lnTo>
                  <a:pt y="1291790" x="3512529"/>
                </a:lnTo>
                <a:lnTo>
                  <a:pt y="1429946" x="3284028"/>
                </a:lnTo>
                <a:lnTo>
                  <a:pt y="1297104" x="3044900"/>
                </a:lnTo>
                <a:lnTo>
                  <a:pt y="1429946" x="2805772"/>
                </a:lnTo>
                <a:lnTo>
                  <a:pt y="1297104" x="2571958"/>
                </a:lnTo>
                <a:lnTo>
                  <a:pt y="1429946" x="2343457"/>
                </a:lnTo>
                <a:lnTo>
                  <a:pt y="1291790" x="2104329"/>
                </a:lnTo>
                <a:lnTo>
                  <a:pt y="1435260" x="1865201"/>
                </a:lnTo>
                <a:lnTo>
                  <a:pt y="1281163" x="1631386"/>
                </a:lnTo>
                <a:lnTo>
                  <a:pt y="1435260" x="1402886"/>
                </a:lnTo>
                <a:lnTo>
                  <a:pt y="1291790" x="1163758"/>
                </a:lnTo>
                <a:lnTo>
                  <a:pt y="1435260" x="935257"/>
                </a:lnTo>
                <a:lnTo>
                  <a:pt y="1291790" x="696129"/>
                </a:lnTo>
                <a:lnTo>
                  <a:pt y="1429946" x="457001"/>
                </a:lnTo>
                <a:lnTo>
                  <a:pt y="1291790" x="217872"/>
                </a:lnTo>
                <a:lnTo>
                  <a:pt y="1435260" x="0"/>
                </a:lnTo>
                <a:cubicBezTo>
                  <a:pt y="956840" x="2960"/>
                  <a:pt y="478421" x="5921"/>
                  <a:pt y="1" x="888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/>
          <p:nvPr/>
        </p:nvSpPr>
        <p:spPr>
          <a:xfrm>
            <a:off y="0" x="0"/>
            <a:ext cy="1249799" cx="9144000"/>
          </a:xfrm>
          <a:prstGeom prst="rect">
            <a:avLst/>
          </a:prstGeom>
          <a:solidFill>
            <a:srgbClr val="0C0C0C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5" name="Shape 55"/>
          <p:cNvSpPr/>
          <p:nvPr/>
        </p:nvSpPr>
        <p:spPr>
          <a:xfrm>
            <a:off y="301687" x="0"/>
            <a:ext cy="1058821" cx="9143999"/>
          </a:xfrm>
          <a:custGeom>
            <a:pathLst>
              <a:path w="9144000" extrusionOk="0" h="1440573">
                <a:moveTo>
                  <a:pt y="1" x="8881"/>
                </a:moveTo>
                <a:lnTo>
                  <a:pt y="44075" x="9126239"/>
                </a:lnTo>
                <a:lnTo>
                  <a:pt y="1303180" x="9144000"/>
                </a:lnTo>
                <a:lnTo>
                  <a:pt y="1440573" x="8922142"/>
                </a:lnTo>
                <a:lnTo>
                  <a:pt y="1291790" x="8672386"/>
                </a:lnTo>
                <a:lnTo>
                  <a:pt y="1414005" x="8449199"/>
                </a:lnTo>
                <a:lnTo>
                  <a:pt y="1302417" x="8210071"/>
                </a:lnTo>
                <a:lnTo>
                  <a:pt y="1408691" x="7976257"/>
                </a:lnTo>
                <a:lnTo>
                  <a:pt y="1286476" x="7737129"/>
                </a:lnTo>
                <a:lnTo>
                  <a:pt y="1414005" x="7503314"/>
                </a:lnTo>
                <a:lnTo>
                  <a:pt y="1291790" x="7269500"/>
                </a:lnTo>
                <a:lnTo>
                  <a:pt y="1414005" x="7030372"/>
                </a:lnTo>
                <a:lnTo>
                  <a:pt y="1281162" x="6796557"/>
                </a:lnTo>
                <a:lnTo>
                  <a:pt y="1414005" x="6568057"/>
                </a:lnTo>
                <a:lnTo>
                  <a:pt y="1281163" x="6334243"/>
                </a:lnTo>
                <a:lnTo>
                  <a:pt y="1419319" x="6100428"/>
                </a:lnTo>
                <a:lnTo>
                  <a:pt y="1281163" x="5866614"/>
                </a:lnTo>
                <a:lnTo>
                  <a:pt y="1424632" x="5632800"/>
                </a:lnTo>
                <a:lnTo>
                  <a:pt y="1286476" x="5388357"/>
                </a:lnTo>
                <a:lnTo>
                  <a:pt y="1424632" x="5154543"/>
                </a:lnTo>
                <a:lnTo>
                  <a:pt y="1297104" x="4920729"/>
                </a:lnTo>
                <a:lnTo>
                  <a:pt y="1429946" x="4686914"/>
                </a:lnTo>
                <a:lnTo>
                  <a:pt y="1291790" x="4447786"/>
                </a:lnTo>
                <a:lnTo>
                  <a:pt y="1435260" x="4219286"/>
                </a:lnTo>
                <a:lnTo>
                  <a:pt y="1281163" x="3980157"/>
                </a:lnTo>
                <a:lnTo>
                  <a:pt y="1429946" x="3746343"/>
                </a:lnTo>
                <a:lnTo>
                  <a:pt y="1291790" x="3512529"/>
                </a:lnTo>
                <a:lnTo>
                  <a:pt y="1429946" x="3284028"/>
                </a:lnTo>
                <a:lnTo>
                  <a:pt y="1297104" x="3044900"/>
                </a:lnTo>
                <a:lnTo>
                  <a:pt y="1429946" x="2805772"/>
                </a:lnTo>
                <a:lnTo>
                  <a:pt y="1297104" x="2571958"/>
                </a:lnTo>
                <a:lnTo>
                  <a:pt y="1429946" x="2343457"/>
                </a:lnTo>
                <a:lnTo>
                  <a:pt y="1291790" x="2104329"/>
                </a:lnTo>
                <a:lnTo>
                  <a:pt y="1435260" x="1865201"/>
                </a:lnTo>
                <a:lnTo>
                  <a:pt y="1281163" x="1631386"/>
                </a:lnTo>
                <a:lnTo>
                  <a:pt y="1435260" x="1402886"/>
                </a:lnTo>
                <a:lnTo>
                  <a:pt y="1291790" x="1163758"/>
                </a:lnTo>
                <a:lnTo>
                  <a:pt y="1435260" x="935257"/>
                </a:lnTo>
                <a:lnTo>
                  <a:pt y="1291790" x="696129"/>
                </a:lnTo>
                <a:lnTo>
                  <a:pt y="1429946" x="457001"/>
                </a:lnTo>
                <a:lnTo>
                  <a:pt y="1291790" x="217872"/>
                </a:lnTo>
                <a:lnTo>
                  <a:pt y="1435260" x="0"/>
                </a:lnTo>
                <a:cubicBezTo>
                  <a:pt y="956840" x="2960"/>
                  <a:pt y="478421" x="5921"/>
                  <a:pt y="1" x="888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56" name="Shape 56"/>
          <p:cNvCxnSpPr/>
          <p:nvPr/>
        </p:nvCxnSpPr>
        <p:spPr>
          <a:xfrm rot="10800000" flipH="1">
            <a:off y="1045040" x="2258963"/>
            <a:ext cy="9300" cx="4602300"/>
          </a:xfrm>
          <a:prstGeom prst="straightConnector1">
            <a:avLst/>
          </a:prstGeom>
          <a:noFill/>
          <a:ln w="25400" cap="rnd">
            <a:solidFill>
              <a:schemeClr val="accent2"/>
            </a:solidFill>
            <a:prstDash val="dot"/>
            <a:round/>
            <a:headEnd w="med" len="med" type="none"/>
            <a:tailEnd w="med" len="med" type="none"/>
          </a:ln>
        </p:spPr>
      </p:cxnSp>
      <p:sp>
        <p:nvSpPr>
          <p:cNvPr id="57" name="Shape 57"/>
          <p:cNvSpPr txBox="1"/>
          <p:nvPr>
            <p:ph idx="1" type="body"/>
          </p:nvPr>
        </p:nvSpPr>
        <p:spPr>
          <a:xfrm>
            <a:off y="1600200" x="457200"/>
            <a:ext cy="4840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buNone/>
              <a:defRPr/>
            </a:lvl6pPr>
            <a:lvl7pPr rtl="0">
              <a:buNone/>
              <a:defRPr/>
            </a:lvl7pPr>
            <a:lvl8pPr rtl="0">
              <a:buNone/>
              <a:defRPr/>
            </a:lvl8pPr>
            <a:lvl9pPr rtl="0">
              <a:buNone/>
              <a:defRPr/>
            </a:lvl9pPr>
          </a:lstStyle>
          <a:p/>
        </p:txBody>
      </p:sp>
      <p:sp>
        <p:nvSpPr>
          <p:cNvPr id="58" name="Shape 58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1pPr>
            <a:lvl2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2pPr>
            <a:lvl3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3pPr>
            <a:lvl4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4pPr>
            <a:lvl5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5pPr>
            <a:lvl6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6pPr>
            <a:lvl7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7pPr>
            <a:lvl8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8pPr>
            <a:lvl9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/>
          <p:nvPr/>
        </p:nvSpPr>
        <p:spPr>
          <a:xfrm>
            <a:off y="0" x="0"/>
            <a:ext cy="6278399" cx="44567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1" name="Shape 61"/>
          <p:cNvSpPr/>
          <p:nvPr/>
        </p:nvSpPr>
        <p:spPr>
          <a:xfrm flipH="1">
            <a:off y="5013041" x="3434"/>
            <a:ext cy="1374347" cx="4453249"/>
          </a:xfrm>
          <a:custGeom>
            <a:pathLst>
              <a:path w="4453250" extrusionOk="0" h="1869860">
                <a:moveTo>
                  <a:pt y="1726390" x="4447791"/>
                </a:moveTo>
                <a:lnTo>
                  <a:pt y="1869860" x="4219291"/>
                </a:lnTo>
                <a:lnTo>
                  <a:pt y="1715763" x="3980162"/>
                </a:lnTo>
                <a:lnTo>
                  <a:pt y="1864546" x="3746348"/>
                </a:lnTo>
                <a:lnTo>
                  <a:pt y="1726390" x="3512534"/>
                </a:lnTo>
                <a:lnTo>
                  <a:pt y="1864546" x="3284033"/>
                </a:lnTo>
                <a:lnTo>
                  <a:pt y="1731704" x="3044905"/>
                </a:lnTo>
                <a:lnTo>
                  <a:pt y="1864546" x="2805777"/>
                </a:lnTo>
                <a:lnTo>
                  <a:pt y="1731704" x="2571963"/>
                </a:lnTo>
                <a:lnTo>
                  <a:pt y="1864546" x="2343462"/>
                </a:lnTo>
                <a:lnTo>
                  <a:pt y="1726390" x="2104334"/>
                </a:lnTo>
                <a:lnTo>
                  <a:pt y="1869860" x="1865206"/>
                </a:lnTo>
                <a:lnTo>
                  <a:pt y="1715763" x="1631391"/>
                </a:lnTo>
                <a:lnTo>
                  <a:pt y="1869860" x="1402891"/>
                </a:lnTo>
                <a:lnTo>
                  <a:pt y="1726390" x="1163763"/>
                </a:lnTo>
                <a:lnTo>
                  <a:pt y="1869860" x="935262"/>
                </a:lnTo>
                <a:lnTo>
                  <a:pt y="1726390" x="696134"/>
                </a:lnTo>
                <a:lnTo>
                  <a:pt y="1864546" x="457006"/>
                </a:lnTo>
                <a:lnTo>
                  <a:pt y="1726390" x="217877"/>
                </a:lnTo>
                <a:lnTo>
                  <a:pt y="1869860" x="5"/>
                </a:lnTo>
                <a:cubicBezTo>
                  <a:pt y="1246574" x="3"/>
                  <a:pt y="623287" x="2"/>
                  <a:pt y="1" x="0"/>
                </a:cubicBezTo>
                <a:lnTo>
                  <a:pt y="0" x="4453250"/>
                </a:lnTo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62" name="Shape 62"/>
          <p:cNvCxnSpPr/>
          <p:nvPr/>
        </p:nvCxnSpPr>
        <p:spPr>
          <a:xfrm>
            <a:off y="992104" x="409699"/>
            <a:ext cy="0" cx="3660000"/>
          </a:xfrm>
          <a:prstGeom prst="straightConnector1">
            <a:avLst/>
          </a:prstGeom>
          <a:noFill/>
          <a:ln w="25400" cap="rnd">
            <a:solidFill>
              <a:schemeClr val="accent2"/>
            </a:solidFill>
            <a:prstDash val="dot"/>
            <a:round/>
            <a:headEnd w="med" len="med" type="none"/>
            <a:tailEnd w="med" len="med" type="none"/>
          </a:ln>
        </p:spPr>
      </p:cxnSp>
      <p:sp>
        <p:nvSpPr>
          <p:cNvPr id="63" name="Shape 63"/>
          <p:cNvSpPr txBox="1"/>
          <p:nvPr>
            <p:ph idx="1" type="body"/>
          </p:nvPr>
        </p:nvSpPr>
        <p:spPr>
          <a:xfrm>
            <a:off y="1600200" x="457200"/>
            <a:ext cy="4840199" cx="355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>
              <a:buNone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buNone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buNone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buNone/>
              <a:defRPr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id="64" name="Shape 64"/>
          <p:cNvSpPr txBox="1"/>
          <p:nvPr>
            <p:ph type="title"/>
          </p:nvPr>
        </p:nvSpPr>
        <p:spPr>
          <a:xfrm>
            <a:off y="17761" x="457200"/>
            <a:ext cy="1143000" cx="355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buNone/>
              <a:defRPr sz="2400"/>
            </a:lvl1pPr>
            <a:lvl2pPr rtl="0">
              <a:buNone/>
              <a:defRPr sz="2400"/>
            </a:lvl2pPr>
            <a:lvl3pPr rtl="0">
              <a:buNone/>
              <a:defRPr sz="2400"/>
            </a:lvl3pPr>
            <a:lvl4pPr rtl="0">
              <a:buNone/>
              <a:defRPr sz="2400"/>
            </a:lvl4pPr>
            <a:lvl5pPr rtl="0">
              <a:buNone/>
              <a:defRPr sz="2400"/>
            </a:lvl5pPr>
            <a:lvl6pPr rtl="0">
              <a:buNone/>
              <a:defRPr sz="2400"/>
            </a:lvl6pPr>
            <a:lvl7pPr rtl="0">
              <a:buNone/>
              <a:defRPr sz="2400"/>
            </a:lvl7pPr>
            <a:lvl8pPr rtl="0">
              <a:buNone/>
              <a:defRPr sz="2400"/>
            </a:lvl8pPr>
            <a:lvl9pPr rtl="0">
              <a:buNone/>
              <a:defRPr sz="2400"/>
            </a:lvl9pPr>
          </a:lstStyle>
          <a:p/>
        </p:txBody>
      </p:sp>
      <p:sp>
        <p:nvSpPr>
          <p:cNvPr id="65" name="Shape 65"/>
          <p:cNvSpPr txBox="1"/>
          <p:nvPr>
            <p:ph idx="2" type="body"/>
          </p:nvPr>
        </p:nvSpPr>
        <p:spPr>
          <a:xfrm>
            <a:off y="1600200" x="5021123"/>
            <a:ext cy="4840199" cx="355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>
              <a:buNone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>
              <a:buNone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>
              <a:buNone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>
              <a:buNone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/>
          <p:nvPr/>
        </p:nvSpPr>
        <p:spPr>
          <a:xfrm>
            <a:off y="0" x="0"/>
            <a:ext cy="1249799" cx="9144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8" name="Shape 68"/>
          <p:cNvSpPr/>
          <p:nvPr/>
        </p:nvSpPr>
        <p:spPr>
          <a:xfrm>
            <a:off y="301687" x="0"/>
            <a:ext cy="1058821" cx="9143999"/>
          </a:xfrm>
          <a:custGeom>
            <a:pathLst>
              <a:path w="9144000" extrusionOk="0" h="1440573">
                <a:moveTo>
                  <a:pt y="1" x="8881"/>
                </a:moveTo>
                <a:lnTo>
                  <a:pt y="44075" x="9126239"/>
                </a:lnTo>
                <a:lnTo>
                  <a:pt y="1303180" x="9144000"/>
                </a:lnTo>
                <a:lnTo>
                  <a:pt y="1440573" x="8922142"/>
                </a:lnTo>
                <a:lnTo>
                  <a:pt y="1291790" x="8672386"/>
                </a:lnTo>
                <a:lnTo>
                  <a:pt y="1414005" x="8449199"/>
                </a:lnTo>
                <a:lnTo>
                  <a:pt y="1302417" x="8210071"/>
                </a:lnTo>
                <a:lnTo>
                  <a:pt y="1408691" x="7976257"/>
                </a:lnTo>
                <a:lnTo>
                  <a:pt y="1286476" x="7737129"/>
                </a:lnTo>
                <a:lnTo>
                  <a:pt y="1414005" x="7503314"/>
                </a:lnTo>
                <a:lnTo>
                  <a:pt y="1291790" x="7269500"/>
                </a:lnTo>
                <a:lnTo>
                  <a:pt y="1414005" x="7030372"/>
                </a:lnTo>
                <a:lnTo>
                  <a:pt y="1281162" x="6796557"/>
                </a:lnTo>
                <a:lnTo>
                  <a:pt y="1414005" x="6568057"/>
                </a:lnTo>
                <a:lnTo>
                  <a:pt y="1281163" x="6334243"/>
                </a:lnTo>
                <a:lnTo>
                  <a:pt y="1419319" x="6100428"/>
                </a:lnTo>
                <a:lnTo>
                  <a:pt y="1281163" x="5866614"/>
                </a:lnTo>
                <a:lnTo>
                  <a:pt y="1424632" x="5632800"/>
                </a:lnTo>
                <a:lnTo>
                  <a:pt y="1286476" x="5388357"/>
                </a:lnTo>
                <a:lnTo>
                  <a:pt y="1424632" x="5154543"/>
                </a:lnTo>
                <a:lnTo>
                  <a:pt y="1297104" x="4920729"/>
                </a:lnTo>
                <a:lnTo>
                  <a:pt y="1429946" x="4686914"/>
                </a:lnTo>
                <a:lnTo>
                  <a:pt y="1291790" x="4447786"/>
                </a:lnTo>
                <a:lnTo>
                  <a:pt y="1435260" x="4219286"/>
                </a:lnTo>
                <a:lnTo>
                  <a:pt y="1281163" x="3980157"/>
                </a:lnTo>
                <a:lnTo>
                  <a:pt y="1429946" x="3746343"/>
                </a:lnTo>
                <a:lnTo>
                  <a:pt y="1291790" x="3512529"/>
                </a:lnTo>
                <a:lnTo>
                  <a:pt y="1429946" x="3284028"/>
                </a:lnTo>
                <a:lnTo>
                  <a:pt y="1297104" x="3044900"/>
                </a:lnTo>
                <a:lnTo>
                  <a:pt y="1429946" x="2805772"/>
                </a:lnTo>
                <a:lnTo>
                  <a:pt y="1297104" x="2571958"/>
                </a:lnTo>
                <a:lnTo>
                  <a:pt y="1429946" x="2343457"/>
                </a:lnTo>
                <a:lnTo>
                  <a:pt y="1291790" x="2104329"/>
                </a:lnTo>
                <a:lnTo>
                  <a:pt y="1435260" x="1865201"/>
                </a:lnTo>
                <a:lnTo>
                  <a:pt y="1281163" x="1631386"/>
                </a:lnTo>
                <a:lnTo>
                  <a:pt y="1435260" x="1402886"/>
                </a:lnTo>
                <a:lnTo>
                  <a:pt y="1291790" x="1163758"/>
                </a:lnTo>
                <a:lnTo>
                  <a:pt y="1435260" x="935257"/>
                </a:lnTo>
                <a:lnTo>
                  <a:pt y="1291790" x="696129"/>
                </a:lnTo>
                <a:lnTo>
                  <a:pt y="1429946" x="457001"/>
                </a:lnTo>
                <a:lnTo>
                  <a:pt y="1291790" x="217872"/>
                </a:lnTo>
                <a:lnTo>
                  <a:pt y="1435260" x="0"/>
                </a:lnTo>
                <a:cubicBezTo>
                  <a:pt y="956840" x="2960"/>
                  <a:pt y="478421" x="5921"/>
                  <a:pt y="1" x="888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69" name="Shape 69"/>
          <p:cNvCxnSpPr/>
          <p:nvPr/>
        </p:nvCxnSpPr>
        <p:spPr>
          <a:xfrm rot="10800000" flipH="1">
            <a:off y="1045040" x="2258963"/>
            <a:ext cy="9300" cx="4602300"/>
          </a:xfrm>
          <a:prstGeom prst="straightConnector1">
            <a:avLst/>
          </a:prstGeom>
          <a:noFill/>
          <a:ln w="25400" cap="rnd">
            <a:solidFill>
              <a:schemeClr val="accent2"/>
            </a:solidFill>
            <a:prstDash val="dot"/>
            <a:round/>
            <a:headEnd w="med" len="med" type="none"/>
            <a:tailEnd w="med" len="med" type="none"/>
          </a:ln>
        </p:spPr>
      </p:cxnSp>
      <p:sp>
        <p:nvSpPr>
          <p:cNvPr id="70" name="Shape 70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1pPr>
            <a:lvl2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2pPr>
            <a:lvl3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3pPr>
            <a:lvl4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4pPr>
            <a:lvl5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5pPr>
            <a:lvl6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6pPr>
            <a:lvl7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7pPr>
            <a:lvl8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8pPr>
            <a:lvl9pPr algn="ctr" rtl="0">
              <a:spcBef>
                <a:spcPts val="0"/>
              </a:spcBef>
              <a:buClr>
                <a:srgbClr val="FFFFFF"/>
              </a:buClr>
              <a:buSzPct val="100000"/>
              <a:buNone/>
              <a:defRPr sz="4400">
                <a:solidFill>
                  <a:srgbClr val="FFFFFF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/>
          <p:nvPr/>
        </p:nvSpPr>
        <p:spPr>
          <a:xfrm rot="10800000">
            <a:off y="5483652" x="-5937"/>
            <a:ext cy="1374347" cx="4453249"/>
          </a:xfrm>
          <a:custGeom>
            <a:pathLst>
              <a:path w="4453250" extrusionOk="0" h="1869860">
                <a:moveTo>
                  <a:pt y="1726390" x="4447791"/>
                </a:moveTo>
                <a:lnTo>
                  <a:pt y="1869860" x="4219291"/>
                </a:lnTo>
                <a:lnTo>
                  <a:pt y="1715763" x="3980162"/>
                </a:lnTo>
                <a:lnTo>
                  <a:pt y="1864546" x="3746348"/>
                </a:lnTo>
                <a:lnTo>
                  <a:pt y="1726390" x="3512534"/>
                </a:lnTo>
                <a:lnTo>
                  <a:pt y="1864546" x="3284033"/>
                </a:lnTo>
                <a:lnTo>
                  <a:pt y="1731704" x="3044905"/>
                </a:lnTo>
                <a:lnTo>
                  <a:pt y="1864546" x="2805777"/>
                </a:lnTo>
                <a:lnTo>
                  <a:pt y="1731704" x="2571963"/>
                </a:lnTo>
                <a:lnTo>
                  <a:pt y="1864546" x="2343462"/>
                </a:lnTo>
                <a:lnTo>
                  <a:pt y="1726390" x="2104334"/>
                </a:lnTo>
                <a:lnTo>
                  <a:pt y="1869860" x="1865206"/>
                </a:lnTo>
                <a:lnTo>
                  <a:pt y="1715763" x="1631391"/>
                </a:lnTo>
                <a:lnTo>
                  <a:pt y="1869860" x="1402891"/>
                </a:lnTo>
                <a:lnTo>
                  <a:pt y="1726390" x="1163763"/>
                </a:lnTo>
                <a:lnTo>
                  <a:pt y="1869860" x="935262"/>
                </a:lnTo>
                <a:lnTo>
                  <a:pt y="1726390" x="696134"/>
                </a:lnTo>
                <a:lnTo>
                  <a:pt y="1864546" x="457006"/>
                </a:lnTo>
                <a:lnTo>
                  <a:pt y="1726390" x="217877"/>
                </a:lnTo>
                <a:lnTo>
                  <a:pt y="1869860" x="5"/>
                </a:lnTo>
                <a:cubicBezTo>
                  <a:pt y="1246574" x="3"/>
                  <a:pt y="623287" x="2"/>
                  <a:pt y="1" x="0"/>
                </a:cubicBezTo>
                <a:lnTo>
                  <a:pt y="0" x="4453250"/>
                </a:lnTo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73" name="Shape 73"/>
          <p:cNvCxnSpPr/>
          <p:nvPr/>
        </p:nvCxnSpPr>
        <p:spPr>
          <a:xfrm>
            <a:off y="5879569" x="388492"/>
            <a:ext cy="4799" cx="3708599"/>
          </a:xfrm>
          <a:prstGeom prst="straightConnector1">
            <a:avLst/>
          </a:prstGeom>
          <a:noFill/>
          <a:ln w="25400" cap="rnd">
            <a:solidFill>
              <a:schemeClr val="accent2"/>
            </a:solidFill>
            <a:prstDash val="dot"/>
            <a:round/>
            <a:headEnd w="med" len="med" type="none"/>
            <a:tailEnd w="med" len="med" type="none"/>
          </a:ln>
        </p:spPr>
      </p:cxnSp>
      <p:sp>
        <p:nvSpPr>
          <p:cNvPr id="74" name="Shape 74"/>
          <p:cNvSpPr txBox="1"/>
          <p:nvPr>
            <p:ph idx="1" type="body"/>
          </p:nvPr>
        </p:nvSpPr>
        <p:spPr>
          <a:xfrm>
            <a:off y="5991680" x="388492"/>
            <a:ext cy="516899" cx="3644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rtl="0" indent="88900" marL="0">
              <a:buClr>
                <a:srgbClr val="FFFFFF"/>
              </a:buClr>
              <a:buSzPct val="100000"/>
              <a:buFont typeface="Times New Roman"/>
              <a:buNone/>
              <a:defRPr sz="1400" i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5" name="Shape 5"/>
          <p:cNvGrpSpPr/>
          <p:nvPr/>
        </p:nvGrpSpPr>
        <p:grpSpPr>
          <a:xfrm>
            <a:off y="8278" x="0"/>
            <a:ext cy="6849600" cx="9144067"/>
            <a:chOff y="14677" x="0"/>
            <a:chExt cy="6849600" cx="9144067"/>
          </a:xfrm>
        </p:grpSpPr>
        <p:sp>
          <p:nvSpPr>
            <p:cNvPr id="6" name="Shape 6"/>
            <p:cNvSpPr/>
            <p:nvPr/>
          </p:nvSpPr>
          <p:spPr>
            <a:xfrm>
              <a:off y="14677" x="0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" name="Shape 7"/>
            <p:cNvSpPr/>
            <p:nvPr/>
          </p:nvSpPr>
          <p:spPr>
            <a:xfrm>
              <a:off y="14677" x="234838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8" name="Shape 8"/>
            <p:cNvSpPr/>
            <p:nvPr/>
          </p:nvSpPr>
          <p:spPr>
            <a:xfrm>
              <a:off y="14677" x="46967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9" name="Shape 9"/>
            <p:cNvSpPr/>
            <p:nvPr/>
          </p:nvSpPr>
          <p:spPr>
            <a:xfrm>
              <a:off y="14677" x="704516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0" name="Shape 10"/>
            <p:cNvSpPr/>
            <p:nvPr/>
          </p:nvSpPr>
          <p:spPr>
            <a:xfrm>
              <a:off y="14677" x="93935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1" name="Shape 11"/>
            <p:cNvSpPr/>
            <p:nvPr/>
          </p:nvSpPr>
          <p:spPr>
            <a:xfrm>
              <a:off y="14677" x="117419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2" name="Shape 12"/>
            <p:cNvSpPr/>
            <p:nvPr/>
          </p:nvSpPr>
          <p:spPr>
            <a:xfrm>
              <a:off y="14677" x="1409033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3" name="Shape 13"/>
            <p:cNvSpPr/>
            <p:nvPr/>
          </p:nvSpPr>
          <p:spPr>
            <a:xfrm>
              <a:off y="14677" x="1643873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14677" x="1878711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5" name="Shape 15"/>
            <p:cNvSpPr/>
            <p:nvPr/>
          </p:nvSpPr>
          <p:spPr>
            <a:xfrm>
              <a:off y="14677" x="2113550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6" name="Shape 16"/>
            <p:cNvSpPr/>
            <p:nvPr/>
          </p:nvSpPr>
          <p:spPr>
            <a:xfrm>
              <a:off y="14677" x="2348390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7" name="Shape 17"/>
            <p:cNvSpPr/>
            <p:nvPr/>
          </p:nvSpPr>
          <p:spPr>
            <a:xfrm>
              <a:off y="14677" x="2583228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8" name="Shape 18"/>
            <p:cNvSpPr/>
            <p:nvPr/>
          </p:nvSpPr>
          <p:spPr>
            <a:xfrm>
              <a:off y="14677" x="281806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9" name="Shape 19"/>
            <p:cNvSpPr/>
            <p:nvPr/>
          </p:nvSpPr>
          <p:spPr>
            <a:xfrm>
              <a:off y="14677" x="305290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0" name="Shape 20"/>
            <p:cNvSpPr/>
            <p:nvPr/>
          </p:nvSpPr>
          <p:spPr>
            <a:xfrm>
              <a:off y="14677" x="3287746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1" name="Shape 21"/>
            <p:cNvSpPr/>
            <p:nvPr/>
          </p:nvSpPr>
          <p:spPr>
            <a:xfrm>
              <a:off y="14677" x="352258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2" name="Shape 22"/>
            <p:cNvSpPr/>
            <p:nvPr/>
          </p:nvSpPr>
          <p:spPr>
            <a:xfrm>
              <a:off y="14677" x="3757423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3" name="Shape 23"/>
            <p:cNvSpPr/>
            <p:nvPr/>
          </p:nvSpPr>
          <p:spPr>
            <a:xfrm>
              <a:off y="14677" x="3992262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4" name="Shape 24"/>
            <p:cNvSpPr/>
            <p:nvPr/>
          </p:nvSpPr>
          <p:spPr>
            <a:xfrm>
              <a:off y="14677" x="4227101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5" name="Shape 25"/>
            <p:cNvSpPr/>
            <p:nvPr/>
          </p:nvSpPr>
          <p:spPr>
            <a:xfrm>
              <a:off y="14677" x="4461941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6" name="Shape 26"/>
            <p:cNvSpPr/>
            <p:nvPr/>
          </p:nvSpPr>
          <p:spPr>
            <a:xfrm>
              <a:off y="14677" x="4696780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7" name="Shape 27"/>
            <p:cNvSpPr/>
            <p:nvPr/>
          </p:nvSpPr>
          <p:spPr>
            <a:xfrm>
              <a:off y="14677" x="4931619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8" name="Shape 28"/>
            <p:cNvSpPr/>
            <p:nvPr/>
          </p:nvSpPr>
          <p:spPr>
            <a:xfrm>
              <a:off y="14677" x="516645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9" name="Shape 29"/>
            <p:cNvSpPr/>
            <p:nvPr/>
          </p:nvSpPr>
          <p:spPr>
            <a:xfrm>
              <a:off y="14677" x="5401296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0" name="Shape 30"/>
            <p:cNvSpPr/>
            <p:nvPr/>
          </p:nvSpPr>
          <p:spPr>
            <a:xfrm>
              <a:off y="14677" x="563613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1" name="Shape 31"/>
            <p:cNvSpPr/>
            <p:nvPr/>
          </p:nvSpPr>
          <p:spPr>
            <a:xfrm>
              <a:off y="14677" x="587097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2" name="Shape 32"/>
            <p:cNvSpPr/>
            <p:nvPr/>
          </p:nvSpPr>
          <p:spPr>
            <a:xfrm>
              <a:off y="14677" x="6105814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3" name="Shape 33"/>
            <p:cNvSpPr/>
            <p:nvPr/>
          </p:nvSpPr>
          <p:spPr>
            <a:xfrm>
              <a:off y="14677" x="6340653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4" name="Shape 34"/>
            <p:cNvSpPr/>
            <p:nvPr/>
          </p:nvSpPr>
          <p:spPr>
            <a:xfrm>
              <a:off y="14677" x="6575492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5" name="Shape 35"/>
            <p:cNvSpPr/>
            <p:nvPr/>
          </p:nvSpPr>
          <p:spPr>
            <a:xfrm>
              <a:off y="14677" x="6810331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6" name="Shape 36"/>
            <p:cNvSpPr/>
            <p:nvPr/>
          </p:nvSpPr>
          <p:spPr>
            <a:xfrm>
              <a:off y="14677" x="7045170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7" name="Shape 37"/>
            <p:cNvSpPr/>
            <p:nvPr/>
          </p:nvSpPr>
          <p:spPr>
            <a:xfrm>
              <a:off y="14677" x="7280009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8" name="Shape 38"/>
            <p:cNvSpPr/>
            <p:nvPr/>
          </p:nvSpPr>
          <p:spPr>
            <a:xfrm>
              <a:off y="14677" x="751484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9" name="Shape 39"/>
            <p:cNvSpPr/>
            <p:nvPr/>
          </p:nvSpPr>
          <p:spPr>
            <a:xfrm>
              <a:off y="14677" x="7749686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0" name="Shape 40"/>
            <p:cNvSpPr/>
            <p:nvPr/>
          </p:nvSpPr>
          <p:spPr>
            <a:xfrm>
              <a:off y="14677" x="7984525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1" name="Shape 41"/>
            <p:cNvSpPr/>
            <p:nvPr/>
          </p:nvSpPr>
          <p:spPr>
            <a:xfrm>
              <a:off y="14677" x="8219364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2" name="Shape 42"/>
            <p:cNvSpPr/>
            <p:nvPr/>
          </p:nvSpPr>
          <p:spPr>
            <a:xfrm>
              <a:off y="14677" x="8454203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3" name="Shape 43"/>
            <p:cNvSpPr/>
            <p:nvPr/>
          </p:nvSpPr>
          <p:spPr>
            <a:xfrm>
              <a:off y="14677" x="8689042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4" name="Shape 44"/>
            <p:cNvSpPr/>
            <p:nvPr/>
          </p:nvSpPr>
          <p:spPr>
            <a:xfrm>
              <a:off y="14677" x="8923867"/>
              <a:ext cy="6849600" cx="220199"/>
            </a:xfrm>
            <a:prstGeom prst="rect">
              <a:avLst/>
            </a:prstGeom>
            <a:gradFill>
              <a:gsLst>
                <a:gs pos="0">
                  <a:srgbClr val="BFBFBF">
                    <a:alpha val="18823"/>
                  </a:srgbClr>
                </a:gs>
                <a:gs pos="50000">
                  <a:srgbClr val="FFFFFF">
                    <a:alpha val="18823"/>
                  </a:srgbClr>
                </a:gs>
                <a:gs pos="97000">
                  <a:srgbClr val="BFBFBF">
                    <a:alpha val="18823"/>
                  </a:srgbClr>
                </a:gs>
                <a:gs pos="100000">
                  <a:srgbClr val="BFBFBF">
                    <a:alpha val="18823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45" name="Shape 4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279400" mar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0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0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4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40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40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4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40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40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7.png" Type="http://schemas.openxmlformats.org/officeDocument/2006/relationships/image" Id="rId4"/><Relationship Target="../media/image06.pn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3.jpg" Type="http://schemas.openxmlformats.org/officeDocument/2006/relationships/image" Id="rId4"/><Relationship Target="../media/image14.jp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8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4"/><Relationship Target="../media/image02.png" Type="http://schemas.openxmlformats.org/officeDocument/2006/relationships/image" Id="rId3"/><Relationship Target="../media/image00.png" Type="http://schemas.openxmlformats.org/officeDocument/2006/relationships/image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4"/><Relationship Target="../media/image08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4"/><Relationship Target="../media/image17.jpg" Type="http://schemas.openxmlformats.org/officeDocument/2006/relationships/image" Id="rId3"/><Relationship Target="../media/image15.jpg" Type="http://schemas.openxmlformats.org/officeDocument/2006/relationships/image" Id="rId5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.jpg" Type="http://schemas.openxmlformats.org/officeDocument/2006/relationships/image" Id="rId4"/><Relationship Target="../media/image16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B7B7B7"/>
        </a:solidFill>
      </p:bgPr>
    </p:bg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idx="1" type="subTitle"/>
          </p:nvPr>
        </p:nvSpPr>
        <p:spPr>
          <a:xfrm>
            <a:off y="5748773" x="400811"/>
            <a:ext cy="456299" cx="8342400"/>
          </a:xfrm>
          <a:prstGeom prst="rect">
            <a:avLst/>
          </a:prstGeom>
          <a:solidFill>
            <a:srgbClr val="000000"/>
          </a:solidFill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Greg Fawkes</a:t>
            </a:r>
          </a:p>
        </p:txBody>
      </p:sp>
      <p:sp>
        <p:nvSpPr>
          <p:cNvPr id="78" name="Shape 78"/>
          <p:cNvSpPr/>
          <p:nvPr/>
        </p:nvSpPr>
        <p:spPr>
          <a:xfrm>
            <a:off y="2425100" x="667875"/>
            <a:ext cy="2346700" cx="376172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9" name="Shape 79"/>
          <p:cNvSpPr txBox="1"/>
          <p:nvPr/>
        </p:nvSpPr>
        <p:spPr>
          <a:xfrm>
            <a:off y="1560975" x="667875"/>
            <a:ext cy="757800" cx="7972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4800" lang="en">
                <a:solidFill>
                  <a:schemeClr val="lt1"/>
                </a:solidFill>
                <a:latin typeface="Syncopate"/>
                <a:ea typeface="Syncopate"/>
                <a:cs typeface="Syncopate"/>
                <a:sym typeface="Syncopate"/>
              </a:rPr>
              <a:t>Spanish Emotions</a:t>
            </a:r>
          </a:p>
        </p:txBody>
      </p:sp>
      <p:sp>
        <p:nvSpPr>
          <p:cNvPr id="80" name="Shape 80"/>
          <p:cNvSpPr/>
          <p:nvPr/>
        </p:nvSpPr>
        <p:spPr>
          <a:xfrm>
            <a:off y="2425100" x="4429600"/>
            <a:ext cy="2346700" cx="41813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7" name="Shape 147"/>
          <p:cNvSpPr txBox="1"/>
          <p:nvPr>
            <p:ph idx="1" type="body"/>
          </p:nvPr>
        </p:nvSpPr>
        <p:spPr>
          <a:xfrm>
            <a:off y="1514475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Ella es aburrida en la escuela.</a:t>
            </a:r>
          </a:p>
          <a:p>
            <a:r>
              <a:t/>
            </a:r>
          </a:p>
          <a:p>
            <a:pPr>
              <a:buNone/>
            </a:pPr>
            <a:r>
              <a:rPr lang="en"/>
              <a:t>Ella es aburrida en la clase de matimatico.</a:t>
            </a:r>
          </a:p>
        </p:txBody>
      </p:sp>
      <p:sp>
        <p:nvSpPr>
          <p:cNvPr id="148" name="Shape 148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aburrido</a:t>
            </a:r>
          </a:p>
        </p:txBody>
      </p:sp>
      <p:sp>
        <p:nvSpPr>
          <p:cNvPr id="149" name="Shape 149"/>
          <p:cNvSpPr/>
          <p:nvPr/>
        </p:nvSpPr>
        <p:spPr>
          <a:xfrm>
            <a:off y="3015656" x="628650"/>
            <a:ext cy="3001100" cx="399334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50" name="Shape 150"/>
          <p:cNvSpPr/>
          <p:nvPr/>
        </p:nvSpPr>
        <p:spPr>
          <a:xfrm>
            <a:off y="3210223" x="5100625"/>
            <a:ext cy="1745949" cx="319324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5" name="Shape 155"/>
          <p:cNvSpPr txBox="1"/>
          <p:nvPr>
            <p:ph idx="1" type="body"/>
          </p:nvPr>
        </p:nvSpPr>
        <p:spPr>
          <a:xfrm>
            <a:off y="160020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El es consado cuando el se queda hasta tarde en la noche.</a:t>
            </a:r>
          </a:p>
        </p:txBody>
      </p:sp>
      <p:sp>
        <p:nvSpPr>
          <p:cNvPr id="156" name="Shape 156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consado</a:t>
            </a:r>
          </a:p>
        </p:txBody>
      </p:sp>
      <p:sp>
        <p:nvSpPr>
          <p:cNvPr id="157" name="Shape 157"/>
          <p:cNvSpPr/>
          <p:nvPr/>
        </p:nvSpPr>
        <p:spPr>
          <a:xfrm>
            <a:off y="2307425" x="2282425"/>
            <a:ext cy="4000500" cx="4000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 txBox="1"/>
          <p:nvPr>
            <p:ph idx="1" type="body"/>
          </p:nvPr>
        </p:nvSpPr>
        <p:spPr>
          <a:xfrm>
            <a:off y="1484425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en"/>
              <a:t>Ella esta contenta cuando tiene notas buenas!</a:t>
            </a:r>
          </a:p>
          <a:p>
            <a:r>
              <a:t/>
            </a:r>
          </a:p>
          <a:p>
            <a:pPr rtl="0" lvl="0">
              <a:buNone/>
            </a:pPr>
            <a:r>
              <a:rPr sz="2400" lang="en"/>
              <a:t>Ella es contenta cuando gana el partido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86" name="Shape 86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Contento</a:t>
            </a:r>
          </a:p>
        </p:txBody>
      </p:sp>
      <p:sp>
        <p:nvSpPr>
          <p:cNvPr id="87" name="Shape 87"/>
          <p:cNvSpPr/>
          <p:nvPr/>
        </p:nvSpPr>
        <p:spPr>
          <a:xfrm>
            <a:off y="1633250" x="6553200"/>
            <a:ext cy="2143125" cx="21336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8" name="Shape 88"/>
          <p:cNvSpPr/>
          <p:nvPr/>
        </p:nvSpPr>
        <p:spPr>
          <a:xfrm>
            <a:off y="4394625" x="741850"/>
            <a:ext cy="1743075" cx="261937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89" name="Shape 89"/>
          <p:cNvSpPr/>
          <p:nvPr/>
        </p:nvSpPr>
        <p:spPr>
          <a:xfrm>
            <a:off y="3423850" x="3904875"/>
            <a:ext cy="2713850" cx="25015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 txBox="1"/>
          <p:nvPr>
            <p:ph idx="1" type="body"/>
          </p:nvPr>
        </p:nvSpPr>
        <p:spPr>
          <a:xfrm>
            <a:off y="160020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Cuando ella esta enferma, ella esta triste. Ella tiene dolor de cabeza y dolor de garganta cuando ella tiene enferma.</a:t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Ella necesita guardar de cama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95" name="Shape 95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Enfermo</a:t>
            </a:r>
          </a:p>
        </p:txBody>
      </p:sp>
      <p:sp>
        <p:nvSpPr>
          <p:cNvPr id="96" name="Shape 96"/>
          <p:cNvSpPr/>
          <p:nvPr/>
        </p:nvSpPr>
        <p:spPr>
          <a:xfrm>
            <a:off y="2720153" x="4170875"/>
            <a:ext cy="3245475" cx="42977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 txBox="1"/>
          <p:nvPr>
            <p:ph idx="1" type="body"/>
          </p:nvPr>
        </p:nvSpPr>
        <p:spPr>
          <a:xfrm>
            <a:off y="1432775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4800" lang="en"/>
              <a:t>Ella esta triste cuando tiene enferma</a:t>
            </a:r>
          </a:p>
          <a:p>
            <a:r>
              <a:t/>
            </a:r>
          </a:p>
          <a:p>
            <a:pPr rtl="0" lvl="0">
              <a:buNone/>
            </a:pPr>
            <a:r>
              <a:rPr sz="4800" lang="en"/>
              <a:t>Ella esta triste cuando </a:t>
            </a:r>
          </a:p>
          <a:p>
            <a:pPr>
              <a:buNone/>
            </a:pPr>
            <a:r>
              <a:rPr sz="4800" lang="en"/>
              <a:t>tiene dolor de garganta</a:t>
            </a:r>
          </a:p>
        </p:txBody>
      </p:sp>
      <p:sp>
        <p:nvSpPr>
          <p:cNvPr id="102" name="Shape 102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triste</a:t>
            </a:r>
          </a:p>
        </p:txBody>
      </p:sp>
      <p:sp>
        <p:nvSpPr>
          <p:cNvPr id="103" name="Shape 103"/>
          <p:cNvSpPr/>
          <p:nvPr/>
        </p:nvSpPr>
        <p:spPr>
          <a:xfrm>
            <a:off y="2393225" x="5830425"/>
            <a:ext cy="1846250" cx="24576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 txBox="1"/>
          <p:nvPr>
            <p:ph idx="1" type="body"/>
          </p:nvPr>
        </p:nvSpPr>
        <p:spPr>
          <a:xfrm>
            <a:off y="160020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El esta pasamado cuando tiene notas malas.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El esta pasmado cuando </a:t>
            </a:r>
          </a:p>
          <a:p>
            <a:pPr rtl="0" lvl="0">
              <a:buNone/>
            </a:pPr>
            <a:r>
              <a:rPr lang="en"/>
              <a:t>gana el partido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09" name="Shape 109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Pasmado</a:t>
            </a:r>
          </a:p>
        </p:txBody>
      </p:sp>
      <p:sp>
        <p:nvSpPr>
          <p:cNvPr id="110" name="Shape 110"/>
          <p:cNvSpPr/>
          <p:nvPr/>
        </p:nvSpPr>
        <p:spPr>
          <a:xfrm>
            <a:off y="2483525" x="4508400"/>
            <a:ext cy="2536824" cx="43453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1" name="Shape 111"/>
          <p:cNvSpPr/>
          <p:nvPr/>
        </p:nvSpPr>
        <p:spPr>
          <a:xfrm>
            <a:off y="3309075" x="571050"/>
            <a:ext cy="2883924" cx="25562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 txBox="1"/>
          <p:nvPr>
            <p:ph idx="1" type="body"/>
          </p:nvPr>
        </p:nvSpPr>
        <p:spPr>
          <a:xfrm>
            <a:off y="160020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Ella esta astustada cuando va en las montanas rusas.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117" name="Shape 117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Asustado</a:t>
            </a:r>
          </a:p>
        </p:txBody>
      </p:sp>
      <p:sp>
        <p:nvSpPr>
          <p:cNvPr id="118" name="Shape 118"/>
          <p:cNvSpPr/>
          <p:nvPr/>
        </p:nvSpPr>
        <p:spPr>
          <a:xfrm>
            <a:off y="2550100" x="298229"/>
            <a:ext cy="4060324" cx="291415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19" name="Shape 119"/>
          <p:cNvSpPr/>
          <p:nvPr/>
        </p:nvSpPr>
        <p:spPr>
          <a:xfrm>
            <a:off y="2550100" x="3212375"/>
            <a:ext cy="4060325" cx="305555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20" name="Shape 120"/>
          <p:cNvSpPr/>
          <p:nvPr/>
        </p:nvSpPr>
        <p:spPr>
          <a:xfrm>
            <a:off y="160950" x="7142825"/>
            <a:ext cy="895400" cx="787049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5" name="Shape 125"/>
          <p:cNvSpPr txBox="1"/>
          <p:nvPr>
            <p:ph idx="1" type="body"/>
          </p:nvPr>
        </p:nvSpPr>
        <p:spPr>
          <a:xfrm>
            <a:off y="160020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El esta avergonzado cuando pierde un partido muy grande.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Ella esta avergonzada cuando ella llega tarde a la escuela.</a:t>
            </a:r>
          </a:p>
          <a:p>
            <a:r>
              <a:t/>
            </a:r>
          </a:p>
          <a:p>
            <a:pPr>
              <a:buNone/>
            </a:pPr>
            <a:r>
              <a:rPr lang="en"/>
              <a:t>   </a:t>
            </a:r>
          </a:p>
        </p:txBody>
      </p:sp>
      <p:sp>
        <p:nvSpPr>
          <p:cNvPr id="126" name="Shape 126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avergonzado</a:t>
            </a:r>
          </a:p>
        </p:txBody>
      </p:sp>
      <p:sp>
        <p:nvSpPr>
          <p:cNvPr id="127" name="Shape 127"/>
          <p:cNvSpPr/>
          <p:nvPr/>
        </p:nvSpPr>
        <p:spPr>
          <a:xfrm>
            <a:off y="3321556" x="457200"/>
            <a:ext cy="2500898" cx="374377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28" name="Shape 128"/>
          <p:cNvSpPr/>
          <p:nvPr/>
        </p:nvSpPr>
        <p:spPr>
          <a:xfrm>
            <a:off y="3321544" x="4787319"/>
            <a:ext cy="2500900" cx="360495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2" name="Shape 1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3" name="Shape 133"/>
          <p:cNvSpPr txBox="1"/>
          <p:nvPr>
            <p:ph idx="1" type="body"/>
          </p:nvPr>
        </p:nvSpPr>
        <p:spPr>
          <a:xfrm>
            <a:off y="160020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el esta celoso cuando el amigo va a la World Cup 2014.</a:t>
            </a:r>
          </a:p>
        </p:txBody>
      </p:sp>
      <p:sp>
        <p:nvSpPr>
          <p:cNvPr id="134" name="Shape 134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celoso</a:t>
            </a:r>
          </a:p>
        </p:txBody>
      </p:sp>
      <p:sp>
        <p:nvSpPr>
          <p:cNvPr id="135" name="Shape 135"/>
          <p:cNvSpPr/>
          <p:nvPr/>
        </p:nvSpPr>
        <p:spPr>
          <a:xfrm>
            <a:off y="2232450" x="1524000"/>
            <a:ext cy="4076700" cx="609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0" name="Shape 140"/>
          <p:cNvSpPr txBox="1"/>
          <p:nvPr>
            <p:ph idx="1" type="body"/>
          </p:nvPr>
        </p:nvSpPr>
        <p:spPr>
          <a:xfrm>
            <a:off y="1600200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El es emocionado cuando gana un partido</a:t>
            </a:r>
          </a:p>
        </p:txBody>
      </p:sp>
      <p:sp>
        <p:nvSpPr>
          <p:cNvPr id="141" name="Shape 141"/>
          <p:cNvSpPr txBox="1"/>
          <p:nvPr>
            <p:ph type="title"/>
          </p:nvPr>
        </p:nvSpPr>
        <p:spPr>
          <a:xfrm>
            <a:off y="17761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emocionado</a:t>
            </a:r>
          </a:p>
        </p:txBody>
      </p:sp>
      <p:sp>
        <p:nvSpPr>
          <p:cNvPr id="142" name="Shape 142"/>
          <p:cNvSpPr/>
          <p:nvPr/>
        </p:nvSpPr>
        <p:spPr>
          <a:xfrm>
            <a:off y="2359573" x="1514475"/>
            <a:ext cy="3321449" cx="59936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Custom 503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CFCFCF"/>
      </a:accent1>
      <a:accent2>
        <a:srgbClr val="94AE8E"/>
      </a:accent2>
      <a:accent3>
        <a:srgbClr val="4E7A82"/>
      </a:accent3>
      <a:accent4>
        <a:srgbClr val="666699"/>
      </a:accent4>
      <a:accent5>
        <a:srgbClr val="60506F"/>
      </a:accent5>
      <a:accent6>
        <a:srgbClr val="4B4352"/>
      </a:accent6>
      <a:hlink>
        <a:srgbClr val="8694C0"/>
      </a:hlink>
      <a:folHlink>
        <a:srgbClr val="919191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